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8089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№128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9100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северо-западный, северный 9-14, днем порывы 15-20 м/с. Температура воздуха ночью 11-13, днем 23-25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10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мая по 08 ч. 10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6-8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40494</TotalTime>
  <Words>635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6919</cp:revision>
  <cp:lastPrinted>2021-07-01T03:56:27Z</cp:lastPrinted>
  <dcterms:created xsi:type="dcterms:W3CDTF">2018-03-27T06:03:00Z</dcterms:created>
  <dcterms:modified xsi:type="dcterms:W3CDTF">2026-05-08T07:10:54Z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